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64" r:id="rId3"/>
    <p:sldId id="265" r:id="rId5"/>
    <p:sldId id="266" r:id="rId6"/>
    <p:sldId id="321" r:id="rId7"/>
    <p:sldId id="323" r:id="rId8"/>
    <p:sldId id="299" r:id="rId9"/>
    <p:sldId id="325" r:id="rId10"/>
    <p:sldId id="324" r:id="rId11"/>
    <p:sldId id="328" r:id="rId12"/>
    <p:sldId id="329" r:id="rId13"/>
    <p:sldId id="316" r:id="rId14"/>
    <p:sldId id="271" r:id="rId15"/>
  </p:sldIdLst>
  <p:sldSz cx="12192000" cy="6858000"/>
  <p:notesSz cx="7103745" cy="10234295"/>
  <p:embeddedFontLst>
    <p:embeddedFont>
      <p:font typeface="方正黑体简体" panose="02000000000000000000" charset="-122"/>
      <p:regular r:id="rId21"/>
    </p:embeddedFont>
    <p:embeddedFont>
      <p:font typeface="微软雅黑" panose="020B0503020204020204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5" clrIdx="0"/>
  <p:cmAuthor id="2" name="作者" initials="作" lastIdx="0" clrIdx="1"/>
  <p:cmAuthor id="3" name="seewo" initials="s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08"/>
        <p:guide pos="38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8.xml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趋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8525" y="1706245"/>
            <a:ext cx="3172460" cy="3172460"/>
          </a:xfrm>
          <a:prstGeom prst="rect">
            <a:avLst/>
          </a:prstGeom>
        </p:spPr>
      </p:pic>
      <p:sp>
        <p:nvSpPr>
          <p:cNvPr id="9" name="标题 8"/>
          <p:cNvSpPr/>
          <p:nvPr>
            <p:ph type="ctrTitle" idx="2"/>
            <p:custDataLst>
              <p:tags r:id="rId4"/>
            </p:custDataLst>
          </p:nvPr>
        </p:nvSpPr>
        <p:spPr>
          <a:xfrm>
            <a:off x="399415" y="2345690"/>
            <a:ext cx="7731125" cy="1893570"/>
          </a:xfrm>
        </p:spPr>
        <p:txBody>
          <a:bodyPr>
            <a:normAutofit fontScale="90000"/>
          </a:bodyPr>
          <a:p>
            <a:pPr algn="ctr"/>
            <a:r>
              <a:rPr lang="zh-CN" altLang="en-US" b="1"/>
              <a:t>财富台阶系列课</a:t>
            </a:r>
            <a:br>
              <a:rPr lang="zh-CN" altLang="en-US" b="1"/>
            </a:br>
            <a:r>
              <a:rPr lang="zh-CN" altLang="en-US" b="1"/>
              <a:t>民企座谈解读与军工</a:t>
            </a:r>
            <a:br>
              <a:rPr lang="zh-CN" altLang="en-US" b="1"/>
            </a:br>
            <a:r>
              <a:rPr lang="zh-CN" altLang="en-US" b="1"/>
              <a:t>产业链分享</a:t>
            </a:r>
            <a:endParaRPr lang="zh-CN" altLang="en-US" sz="5335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8128070" y="6489755"/>
            <a:ext cx="4064000" cy="3683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数据来源：中航证券、同花顺等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 descr="导弹装备图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3538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" y="835025"/>
            <a:ext cx="10911840" cy="4771390"/>
          </a:xfrm>
        </p:spPr>
        <p:txBody>
          <a:bodyPr>
            <a:normAutofit lnSpcReduction="10000"/>
          </a:bodyPr>
          <a:p>
            <a:pPr algn="l"/>
            <a:r>
              <a:rPr lang="zh-CN" altLang="en-US" sz="1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郑重提示</a:t>
            </a:r>
            <a:r>
              <a:rPr lang="zh-CN" altLang="en-US" sz="1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本课程所涉观点，非个人观点，均基于软件数据，仅供学习交流，不构成任何投资买卖建议，据此入市风险自负。 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marL="0" indent="0" algn="l">
              <a:buNone/>
            </a:pP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陆炳羽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【A0150623100003】：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本课程顾问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王兰琦【A0150123</a:t>
            </a:r>
            <a:r>
              <a:rPr lang="en-US" alt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08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000</a:t>
            </a:r>
            <a:r>
              <a:rPr lang="en-US" alt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8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】：转述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en-US" altLang="zh-CN" sz="4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</a:t>
            </a:r>
            <a:r>
              <a:rPr lang="zh-CN" altLang="en-US" sz="4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投资有风险，入市需谨慎</a:t>
            </a:r>
            <a:endParaRPr lang="zh-CN" altLang="en-US" sz="44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505"/>
            <a:ext cx="11621770" cy="5380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823595"/>
            <a:ext cx="11619865" cy="52152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" y="835025"/>
            <a:ext cx="10911840" cy="4771390"/>
          </a:xfrm>
        </p:spPr>
        <p:txBody>
          <a:bodyPr>
            <a:normAutofit lnSpcReduction="10000"/>
          </a:bodyPr>
          <a:p>
            <a:pPr algn="l"/>
            <a:r>
              <a:rPr lang="zh-CN" altLang="en-US" sz="1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郑重提示</a:t>
            </a:r>
            <a:r>
              <a:rPr lang="zh-CN" altLang="en-US" sz="1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本课程所涉观点，非个人观点，均基于软件数据，仅供学习交流，不构成任何投资买卖建议，据此入市风险自负。 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marL="0" indent="0" algn="l">
              <a:buNone/>
            </a:pP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陆炳羽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【A0150623100003】：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本课程顾问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王兰琦【A0150123</a:t>
            </a:r>
            <a:r>
              <a:rPr lang="en-US" alt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08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000</a:t>
            </a:r>
            <a:r>
              <a:rPr lang="en-US" alt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8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方正黑体简体" panose="02000000000000000000" charset="-122"/>
              </a:rPr>
              <a:t>】：转述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  <a:p>
            <a:pPr algn="l"/>
            <a:r>
              <a:rPr lang="en-US" altLang="zh-CN" sz="4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 </a:t>
            </a:r>
            <a:r>
              <a:rPr lang="zh-CN" altLang="en-US" sz="4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投资有风险，入市需谨慎</a:t>
            </a:r>
            <a:endParaRPr lang="zh-CN" altLang="en-US" sz="44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绳带 logo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315" y="0"/>
            <a:ext cx="2821305" cy="7550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52400" y="57785"/>
            <a:ext cx="3456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一、重大解读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3175"/>
            <a:ext cx="12192000" cy="6861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/>
        </p:nvSpPr>
        <p:spPr>
          <a:xfrm>
            <a:off x="152400" y="57785"/>
            <a:ext cx="3456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一、重大解读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18415"/>
            <a:ext cx="12193270" cy="6894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" y="0"/>
            <a:ext cx="121894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1475" y="-42545"/>
            <a:ext cx="12934950" cy="6943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1475" y="-42545"/>
            <a:ext cx="12934950" cy="6943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28070" y="6489755"/>
            <a:ext cx="4064000" cy="3683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数据来源：中航证券、同花顺等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8128070" y="6489755"/>
            <a:ext cx="4064000" cy="3683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数据来源：中航证券、同花顺等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 descr="航天图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5678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8128070" y="6489755"/>
            <a:ext cx="4064000" cy="3683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数据来源：中航证券、同花顺等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 descr="军用飞机图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979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commondata" val="eyJoZGlkIjoiYjFiZjg5YWE0OTBkNTkxNmFmMWFhNTE1MzkyYmIyZGQ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WPS 演示</Application>
  <PresentationFormat>宽屏</PresentationFormat>
  <Paragraphs>38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方正黑体简体</vt:lpstr>
      <vt:lpstr>微软雅黑</vt:lpstr>
      <vt:lpstr>Calibri</vt:lpstr>
      <vt:lpstr>Arial Unicode MS</vt:lpstr>
      <vt:lpstr>WPS</vt:lpstr>
      <vt:lpstr>财富台阶系列课 人工智能产业链分享与体系取舍案例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没有如果1426660601</cp:lastModifiedBy>
  <cp:revision>51</cp:revision>
  <dcterms:created xsi:type="dcterms:W3CDTF">2024-10-14T05:06:00Z</dcterms:created>
  <dcterms:modified xsi:type="dcterms:W3CDTF">2025-02-18T04:27:52Z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D28CDB6ADB044F2CAD801660DF9C174B_13</vt:lpwstr>
  </property>
</Properties>
</file>